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7"/>
  </p:notesMasterIdLst>
  <p:sldIdLst>
    <p:sldId id="311" r:id="rId6"/>
    <p:sldId id="263" r:id="rId7"/>
    <p:sldId id="272" r:id="rId8"/>
    <p:sldId id="273" r:id="rId9"/>
    <p:sldId id="313" r:id="rId10"/>
    <p:sldId id="316" r:id="rId11"/>
    <p:sldId id="282" r:id="rId12"/>
    <p:sldId id="290" r:id="rId13"/>
    <p:sldId id="292" r:id="rId14"/>
    <p:sldId id="294" r:id="rId15"/>
    <p:sldId id="310" r:id="rId16"/>
    <p:sldId id="315" r:id="rId17"/>
    <p:sldId id="314" r:id="rId18"/>
    <p:sldId id="318" r:id="rId19"/>
    <p:sldId id="319" r:id="rId20"/>
    <p:sldId id="320" r:id="rId21"/>
    <p:sldId id="321" r:id="rId22"/>
    <p:sldId id="322" r:id="rId23"/>
    <p:sldId id="327" r:id="rId24"/>
    <p:sldId id="325" r:id="rId25"/>
    <p:sldId id="326" r:id="rId26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4">
          <p15:clr>
            <a:srgbClr val="A4A3A4"/>
          </p15:clr>
        </p15:guide>
        <p15:guide id="2" pos="15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86426" autoAdjust="0"/>
  </p:normalViewPr>
  <p:slideViewPr>
    <p:cSldViewPr>
      <p:cViewPr varScale="1">
        <p:scale>
          <a:sx n="41" d="100"/>
          <a:sy n="41" d="100"/>
        </p:scale>
        <p:origin x="-1578" y="-102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7" name="Документ" r:id="rId3" imgW="4262628" imgH="126492" progId="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7" name="Документ" r:id="rId3" imgW="4262628" imgH="126492" progId="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1" name="Документ" r:id="rId3" imgW="4262628" imgH="126492" progId="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315" name="Документ" r:id="rId3" imgW="4262628" imgH="126492" progId="">
              <p:embed/>
            </p:oleObj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3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9" name="Документ" r:id="rId3" imgW="4262628" imgH="126492" progId="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3" name="Документ" r:id="rId3" imgW="4262628" imgH="126492" progId="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7" name="Документ" r:id="rId3" imgW="4262628" imgH="126492" progId="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1" name="Документ" r:id="rId3" imgW="4262628" imgH="126492" progId="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7-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7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8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1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7890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8837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1" name="Документ" r:id="rId3" imgW="4262628" imgH="126492" progId="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3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7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3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5" name="Документ" r:id="rId3" imgW="4262628" imgH="126492" progId="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9" name="Документ" r:id="rId3" imgW="4262628" imgH="126492" progId="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7" name="Документ" r:id="rId3" imgW="4262628" imgH="126492" progId="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1" name="Документ" r:id="rId3" imgW="4262628" imgH="126492" progId="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5" name="Документ" r:id="rId3" imgW="4262628" imgH="126492" progId="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9" name="Документ" r:id="rId3" imgW="4262628" imgH="126492" progId="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3" name="Документ" r:id="rId3" imgW="4262628" imgH="126492" progId="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6KDV5W64NSFS-550-2486</_dlc_DocId>
    <_dlc_DocIdUrl xmlns="746016b1-ecc9-410e-95eb-a13f7eb3881b">
      <Url>http://port.admnsk.ru/sites/main/sovet/_layouts/DocIdRedir.aspx?ID=6KDV5W64NSFS-550-2486</Url>
      <Description>6KDV5W64NSFS-550-2486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9CD58F-1D06-4E9C-A18B-A86CE0513E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27B1A4-4A17-4BBC-9BF6-87EC1B58AD06}">
  <ds:schemaRefs>
    <ds:schemaRef ds:uri="http://schemas.microsoft.com/office/2006/metadata/properties"/>
    <ds:schemaRef ds:uri="http://schemas.microsoft.com/office/infopath/2007/PartnerControls"/>
    <ds:schemaRef ds:uri="746016b1-ecc9-410e-95eb-a13f7eb3881b"/>
  </ds:schemaRefs>
</ds:datastoreItem>
</file>

<file path=customXml/itemProps3.xml><?xml version="1.0" encoding="utf-8"?>
<ds:datastoreItem xmlns:ds="http://schemas.openxmlformats.org/officeDocument/2006/customXml" ds:itemID="{DA118538-9DBC-4E94-9AA9-9BF9F7D88211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99684BE-E34D-445D-9335-1CF364BF6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5663</TotalTime>
  <Words>336</Words>
  <Application>Microsoft Office PowerPoint</Application>
  <PresentationFormat>Произвольный</PresentationFormat>
  <Paragraphs>105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Оформление по умолчанию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omoskaleva</cp:lastModifiedBy>
  <cp:revision>450</cp:revision>
  <cp:lastPrinted>2012-08-27T09:07:18Z</cp:lastPrinted>
  <dcterms:created xsi:type="dcterms:W3CDTF">2008-01-10T06:36:37Z</dcterms:created>
  <dcterms:modified xsi:type="dcterms:W3CDTF">2016-10-11T03:54:12Z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236d51cf-6b3c-450b-bdff-259accc9195a</vt:lpwstr>
  </property>
</Properties>
</file>