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01"/>
  </p:notesMasterIdLst>
  <p:sldIdLst>
    <p:sldId id="311" r:id="rId6"/>
    <p:sldId id="263" r:id="rId7"/>
    <p:sldId id="336" r:id="rId8"/>
    <p:sldId id="273" r:id="rId9"/>
    <p:sldId id="312" r:id="rId10"/>
    <p:sldId id="341" r:id="rId11"/>
    <p:sldId id="342" r:id="rId12"/>
    <p:sldId id="313" r:id="rId13"/>
    <p:sldId id="316" r:id="rId14"/>
    <p:sldId id="282" r:id="rId15"/>
    <p:sldId id="340" r:id="rId16"/>
    <p:sldId id="292" r:id="rId17"/>
    <p:sldId id="294" r:id="rId18"/>
    <p:sldId id="310" r:id="rId19"/>
    <p:sldId id="338" r:id="rId20"/>
    <p:sldId id="314" r:id="rId21"/>
    <p:sldId id="318" r:id="rId22"/>
    <p:sldId id="319" r:id="rId23"/>
    <p:sldId id="320" r:id="rId24"/>
    <p:sldId id="321" r:id="rId25"/>
    <p:sldId id="322" r:id="rId26"/>
    <p:sldId id="537" r:id="rId27"/>
    <p:sldId id="343" r:id="rId28"/>
    <p:sldId id="345" r:id="rId29"/>
    <p:sldId id="346" r:id="rId30"/>
    <p:sldId id="375" r:id="rId31"/>
    <p:sldId id="376" r:id="rId32"/>
    <p:sldId id="377" r:id="rId33"/>
    <p:sldId id="378" r:id="rId34"/>
    <p:sldId id="379" r:id="rId35"/>
    <p:sldId id="380" r:id="rId36"/>
    <p:sldId id="382" r:id="rId37"/>
    <p:sldId id="386" r:id="rId38"/>
    <p:sldId id="384" r:id="rId39"/>
    <p:sldId id="540" r:id="rId40"/>
    <p:sldId id="385" r:id="rId41"/>
    <p:sldId id="388" r:id="rId42"/>
    <p:sldId id="541" r:id="rId43"/>
    <p:sldId id="389" r:id="rId44"/>
    <p:sldId id="390" r:id="rId45"/>
    <p:sldId id="392" r:id="rId46"/>
    <p:sldId id="394" r:id="rId47"/>
    <p:sldId id="395" r:id="rId48"/>
    <p:sldId id="397" r:id="rId49"/>
    <p:sldId id="538" r:id="rId50"/>
    <p:sldId id="564" r:id="rId51"/>
    <p:sldId id="539" r:id="rId52"/>
    <p:sldId id="399" r:id="rId53"/>
    <p:sldId id="565" r:id="rId54"/>
    <p:sldId id="401" r:id="rId55"/>
    <p:sldId id="489" r:id="rId56"/>
    <p:sldId id="496" r:id="rId57"/>
    <p:sldId id="495" r:id="rId58"/>
    <p:sldId id="542" r:id="rId59"/>
    <p:sldId id="494" r:id="rId60"/>
    <p:sldId id="493" r:id="rId61"/>
    <p:sldId id="492" r:id="rId62"/>
    <p:sldId id="491" r:id="rId63"/>
    <p:sldId id="501" r:id="rId64"/>
    <p:sldId id="502" r:id="rId65"/>
    <p:sldId id="503" r:id="rId66"/>
    <p:sldId id="505" r:id="rId67"/>
    <p:sldId id="507" r:id="rId68"/>
    <p:sldId id="509" r:id="rId69"/>
    <p:sldId id="510" r:id="rId70"/>
    <p:sldId id="511" r:id="rId71"/>
    <p:sldId id="512" r:id="rId72"/>
    <p:sldId id="513" r:id="rId73"/>
    <p:sldId id="514" r:id="rId74"/>
    <p:sldId id="515" r:id="rId75"/>
    <p:sldId id="516" r:id="rId76"/>
    <p:sldId id="517" r:id="rId77"/>
    <p:sldId id="520" r:id="rId78"/>
    <p:sldId id="567" r:id="rId79"/>
    <p:sldId id="521" r:id="rId80"/>
    <p:sldId id="522" r:id="rId81"/>
    <p:sldId id="523" r:id="rId82"/>
    <p:sldId id="524" r:id="rId83"/>
    <p:sldId id="525" r:id="rId84"/>
    <p:sldId id="526" r:id="rId85"/>
    <p:sldId id="527" r:id="rId86"/>
    <p:sldId id="528" r:id="rId87"/>
    <p:sldId id="529" r:id="rId88"/>
    <p:sldId id="532" r:id="rId89"/>
    <p:sldId id="533" r:id="rId90"/>
    <p:sldId id="534" r:id="rId91"/>
    <p:sldId id="536" r:id="rId92"/>
    <p:sldId id="553" r:id="rId93"/>
    <p:sldId id="556" r:id="rId94"/>
    <p:sldId id="558" r:id="rId95"/>
    <p:sldId id="535" r:id="rId96"/>
    <p:sldId id="549" r:id="rId97"/>
    <p:sldId id="550" r:id="rId98"/>
    <p:sldId id="552" r:id="rId99"/>
    <p:sldId id="569" r:id="rId100"/>
  </p:sldIdLst>
  <p:sldSz cx="4854575" cy="702151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4">
          <p15:clr>
            <a:srgbClr val="A4A3A4"/>
          </p15:clr>
        </p15:guide>
        <p15:guide id="2" pos="15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9" autoAdjust="0"/>
    <p:restoredTop sz="98485" autoAdjust="0"/>
  </p:normalViewPr>
  <p:slideViewPr>
    <p:cSldViewPr>
      <p:cViewPr varScale="1">
        <p:scale>
          <a:sx n="108" d="100"/>
          <a:sy n="108" d="100"/>
        </p:scale>
        <p:origin x="3546" y="114"/>
      </p:cViewPr>
      <p:guideLst>
        <p:guide orient="horz" pos="2214"/>
        <p:guide pos="15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image" Target="../media/image93.emf"/></Relationships>
</file>

<file path=ppt/drawings/_rels/vmlDrawing9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image" Target="../media/image93.emf"/></Relationships>
</file>

<file path=ppt/drawings/_rels/vmlDrawing9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image" Target="../media/image93.emf"/></Relationships>
</file>

<file path=ppt/drawings/_rels/vmlDrawing9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2" y="5"/>
            <a:ext cx="2946189" cy="497127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11" y="5"/>
            <a:ext cx="2946189" cy="497127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pPr>
              <a:defRPr/>
            </a:pPr>
            <a:fld id="{02DBA88F-FC25-4FDF-B98A-F10FBBCEAC29}" type="datetimeFigureOut">
              <a:rPr lang="ru-RU"/>
              <a:pPr>
                <a:defRPr/>
              </a:pPr>
              <a:t>05.12.2018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4538"/>
            <a:ext cx="25749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561"/>
            <a:ext cx="5438140" cy="4466193"/>
          </a:xfrm>
          <a:prstGeom prst="rect">
            <a:avLst/>
          </a:prstGeom>
        </p:spPr>
        <p:txBody>
          <a:bodyPr vert="horz" lIns="91458" tIns="45729" rIns="91458" bIns="45729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2" y="9427925"/>
            <a:ext cx="2946189" cy="497127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11" y="9427925"/>
            <a:ext cx="2946189" cy="497127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pPr>
              <a:defRPr/>
            </a:pPr>
            <a:fld id="{F7909957-31B3-4107-B00E-13888D624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9931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09957-31B3-4107-B00E-13888D62483E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09957-31B3-4107-B00E-13888D62483E}" type="slidenum">
              <a:rPr lang="ru-RU" smtClean="0"/>
              <a:pPr>
                <a:defRPr/>
              </a:pPr>
              <a:t>95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38" y="2181225"/>
            <a:ext cx="4127500" cy="15049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8663" y="3978275"/>
            <a:ext cx="3397250" cy="17954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B320F-7D33-4901-BFB2-9DDF4F6A1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EDF28-B2AB-4408-B44B-BE497C6B3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459163" y="627063"/>
            <a:ext cx="1031875" cy="5614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3538" y="627063"/>
            <a:ext cx="2943225" cy="5614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02790-9588-4749-9D73-AD79BEF10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94857-76E1-4459-9BFF-320342230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175" y="4511675"/>
            <a:ext cx="4125913" cy="13954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4175" y="2976563"/>
            <a:ext cx="4125913" cy="15351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74C3-A09C-44A5-A498-B5EC7B375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353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348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5B762-E5FB-4A72-9BE9-87B741B80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80988"/>
            <a:ext cx="4368800" cy="11699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888" y="1571625"/>
            <a:ext cx="2144712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2888" y="2227263"/>
            <a:ext cx="2144712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465388" y="1571625"/>
            <a:ext cx="2146300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465388" y="2227263"/>
            <a:ext cx="2146300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9125A-EFEF-4163-942B-9D9860D8B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5E767-D2EA-439B-B33C-52F6E6B28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2F393-8430-4DE1-A3D3-E8C9BA52D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79400"/>
            <a:ext cx="1597025" cy="1190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8650" y="279400"/>
            <a:ext cx="2713038" cy="5992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2888" y="1470025"/>
            <a:ext cx="1597025" cy="4802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2C10-2306-4007-BA93-65F6B8060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3" y="4914900"/>
            <a:ext cx="2913062" cy="58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50913" y="627063"/>
            <a:ext cx="2913062" cy="4213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0913" y="5495925"/>
            <a:ext cx="2913062" cy="8239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35C68-83FB-4C12-BCCF-A463E41C2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627063"/>
            <a:ext cx="41275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2028825"/>
            <a:ext cx="41275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35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58938" y="6394450"/>
            <a:ext cx="15367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750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fld id="{6A1D50C0-9EB8-4738-AFD0-29BF975A3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2pPr>
      <a:lvl3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3pPr>
      <a:lvl4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4pPr>
      <a:lvl5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5pPr>
      <a:lvl6pPr marL="4572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6pPr>
      <a:lvl7pPr marL="9144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7pPr>
      <a:lvl8pPr marL="13716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8pPr>
      <a:lvl9pPr marL="18288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9pPr>
    </p:titleStyle>
    <p:bodyStyle>
      <a:lvl1pPr marL="379413" indent="-379413" algn="l" defTabSz="101282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282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8413" indent="-255588" algn="l" defTabSz="1012825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74825" indent="-252413" algn="l" defTabSz="101282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12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384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956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528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100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tif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1.png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2.tiff"/><Relationship Id="rId4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3.tiff"/><Relationship Id="rId4" Type="http://schemas.openxmlformats.org/officeDocument/2006/relationships/image" Target="../media/image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4.tiff"/><Relationship Id="rId4" Type="http://schemas.openxmlformats.org/officeDocument/2006/relationships/image" Target="../media/image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5.tiff"/><Relationship Id="rId4" Type="http://schemas.openxmlformats.org/officeDocument/2006/relationships/image" Target="../media/image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6.tiff"/><Relationship Id="rId4" Type="http://schemas.openxmlformats.org/officeDocument/2006/relationships/image" Target="../media/image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7.tiff"/><Relationship Id="rId4" Type="http://schemas.openxmlformats.org/officeDocument/2006/relationships/image" Target="../media/image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8.tiff"/><Relationship Id="rId4" Type="http://schemas.openxmlformats.org/officeDocument/2006/relationships/image" Target="../media/image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9.tiff"/><Relationship Id="rId4" Type="http://schemas.openxmlformats.org/officeDocument/2006/relationships/image" Target="../media/image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0.tiff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tiff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21.tiff"/><Relationship Id="rId4" Type="http://schemas.openxmlformats.org/officeDocument/2006/relationships/image" Target="../media/image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22.tiff"/><Relationship Id="rId4" Type="http://schemas.openxmlformats.org/officeDocument/2006/relationships/image" Target="../media/image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23.tiff"/><Relationship Id="rId4" Type="http://schemas.openxmlformats.org/officeDocument/2006/relationships/image" Target="../media/image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24.png"/><Relationship Id="rId4" Type="http://schemas.openxmlformats.org/officeDocument/2006/relationships/image" Target="../media/image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25.png"/><Relationship Id="rId4" Type="http://schemas.openxmlformats.org/officeDocument/2006/relationships/image" Target="../media/image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26.tiff"/><Relationship Id="rId4" Type="http://schemas.openxmlformats.org/officeDocument/2006/relationships/image" Target="../media/image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27.png"/><Relationship Id="rId4" Type="http://schemas.openxmlformats.org/officeDocument/2006/relationships/image" Target="../media/image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28.tiff"/><Relationship Id="rId4" Type="http://schemas.openxmlformats.org/officeDocument/2006/relationships/image" Target="../media/image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29.tiff"/><Relationship Id="rId4" Type="http://schemas.openxmlformats.org/officeDocument/2006/relationships/image" Target="../media/image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30.tiff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tiff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31.tiff"/><Relationship Id="rId4" Type="http://schemas.openxmlformats.org/officeDocument/2006/relationships/image" Target="../media/image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32.tiff"/><Relationship Id="rId4" Type="http://schemas.openxmlformats.org/officeDocument/2006/relationships/image" Target="../media/image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33.tiff"/><Relationship Id="rId4" Type="http://schemas.openxmlformats.org/officeDocument/2006/relationships/image" Target="../media/image1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34.tiff"/><Relationship Id="rId4" Type="http://schemas.openxmlformats.org/officeDocument/2006/relationships/image" Target="../media/image1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35.tiff"/><Relationship Id="rId4" Type="http://schemas.openxmlformats.org/officeDocument/2006/relationships/image" Target="../media/image1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36.tiff"/><Relationship Id="rId4" Type="http://schemas.openxmlformats.org/officeDocument/2006/relationships/image" Target="../media/image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37.tiff"/><Relationship Id="rId4" Type="http://schemas.openxmlformats.org/officeDocument/2006/relationships/image" Target="../media/image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38.png"/><Relationship Id="rId4" Type="http://schemas.openxmlformats.org/officeDocument/2006/relationships/image" Target="../media/image1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39.tiff"/><Relationship Id="rId4" Type="http://schemas.openxmlformats.org/officeDocument/2006/relationships/image" Target="../media/image1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40.tiff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tiff"/><Relationship Id="rId4" Type="http://schemas.openxmlformats.org/officeDocument/2006/relationships/image" Target="../media/image1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41.tiff"/><Relationship Id="rId4" Type="http://schemas.openxmlformats.org/officeDocument/2006/relationships/image" Target="../media/image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42.tiff"/><Relationship Id="rId4" Type="http://schemas.openxmlformats.org/officeDocument/2006/relationships/image" Target="../media/image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43.tiff"/><Relationship Id="rId4" Type="http://schemas.openxmlformats.org/officeDocument/2006/relationships/image" Target="../media/image1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44.tiff"/><Relationship Id="rId4" Type="http://schemas.openxmlformats.org/officeDocument/2006/relationships/image" Target="../media/image1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45.tiff"/><Relationship Id="rId4" Type="http://schemas.openxmlformats.org/officeDocument/2006/relationships/image" Target="../media/image1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46.tiff"/><Relationship Id="rId4" Type="http://schemas.openxmlformats.org/officeDocument/2006/relationships/image" Target="../media/image1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47.tiff"/><Relationship Id="rId4" Type="http://schemas.openxmlformats.org/officeDocument/2006/relationships/image" Target="../media/image1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48.tiff"/><Relationship Id="rId4" Type="http://schemas.openxmlformats.org/officeDocument/2006/relationships/image" Target="../media/image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49.tiff"/><Relationship Id="rId4" Type="http://schemas.openxmlformats.org/officeDocument/2006/relationships/image" Target="../media/image1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50.tiff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tiff"/><Relationship Id="rId4" Type="http://schemas.openxmlformats.org/officeDocument/2006/relationships/image" Target="../media/image1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51.tiff"/><Relationship Id="rId4" Type="http://schemas.openxmlformats.org/officeDocument/2006/relationships/image" Target="../media/image1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52.tiff"/><Relationship Id="rId4" Type="http://schemas.openxmlformats.org/officeDocument/2006/relationships/image" Target="../media/image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53.tiff"/><Relationship Id="rId4" Type="http://schemas.openxmlformats.org/officeDocument/2006/relationships/image" Target="../media/image1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54.tiff"/><Relationship Id="rId4" Type="http://schemas.openxmlformats.org/officeDocument/2006/relationships/image" Target="../media/image1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55.tiff"/><Relationship Id="rId4" Type="http://schemas.openxmlformats.org/officeDocument/2006/relationships/image" Target="../media/image1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56.tiff"/><Relationship Id="rId4" Type="http://schemas.openxmlformats.org/officeDocument/2006/relationships/image" Target="../media/image1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57.tiff"/><Relationship Id="rId4" Type="http://schemas.openxmlformats.org/officeDocument/2006/relationships/image" Target="../media/image1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58.tiff"/><Relationship Id="rId4" Type="http://schemas.openxmlformats.org/officeDocument/2006/relationships/image" Target="../media/image1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59.tiff"/><Relationship Id="rId4" Type="http://schemas.openxmlformats.org/officeDocument/2006/relationships/image" Target="../media/image1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60.tiff"/><Relationship Id="rId4" Type="http://schemas.openxmlformats.org/officeDocument/2006/relationships/image" Target="../media/image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.tiff"/><Relationship Id="rId4" Type="http://schemas.openxmlformats.org/officeDocument/2006/relationships/image" Target="../media/image1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61.tiff"/><Relationship Id="rId4" Type="http://schemas.openxmlformats.org/officeDocument/2006/relationships/image" Target="../media/image1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62.tiff"/><Relationship Id="rId4" Type="http://schemas.openxmlformats.org/officeDocument/2006/relationships/image" Target="../media/image1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63.tiff"/><Relationship Id="rId4" Type="http://schemas.openxmlformats.org/officeDocument/2006/relationships/image" Target="../media/image1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64.tiff"/><Relationship Id="rId4" Type="http://schemas.openxmlformats.org/officeDocument/2006/relationships/image" Target="../media/image1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65.tiff"/><Relationship Id="rId4" Type="http://schemas.openxmlformats.org/officeDocument/2006/relationships/image" Target="../media/image1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66.tiff"/><Relationship Id="rId4" Type="http://schemas.openxmlformats.org/officeDocument/2006/relationships/image" Target="../media/image1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67.tiff"/><Relationship Id="rId4" Type="http://schemas.openxmlformats.org/officeDocument/2006/relationships/image" Target="../media/image1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68.tiff"/><Relationship Id="rId4" Type="http://schemas.openxmlformats.org/officeDocument/2006/relationships/image" Target="../media/image1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69.tiff"/><Relationship Id="rId4" Type="http://schemas.openxmlformats.org/officeDocument/2006/relationships/image" Target="../media/image1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70.tiff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tiff"/><Relationship Id="rId5" Type="http://schemas.openxmlformats.org/officeDocument/2006/relationships/image" Target="../media/image1.wmf"/><Relationship Id="rId4" Type="http://schemas.openxmlformats.org/officeDocument/2006/relationships/oleObject" Target="../embeddings/oleObject7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71.tiff"/><Relationship Id="rId4" Type="http://schemas.openxmlformats.org/officeDocument/2006/relationships/image" Target="../media/image1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72.tiff"/><Relationship Id="rId4" Type="http://schemas.openxmlformats.org/officeDocument/2006/relationships/image" Target="../media/image1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73.png"/><Relationship Id="rId4" Type="http://schemas.openxmlformats.org/officeDocument/2006/relationships/image" Target="../media/image1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74.png"/><Relationship Id="rId4" Type="http://schemas.openxmlformats.org/officeDocument/2006/relationships/image" Target="../media/image1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75.tiff"/><Relationship Id="rId4" Type="http://schemas.openxmlformats.org/officeDocument/2006/relationships/image" Target="../media/image1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76.png"/><Relationship Id="rId4" Type="http://schemas.openxmlformats.org/officeDocument/2006/relationships/image" Target="../media/image1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77.tiff"/><Relationship Id="rId4" Type="http://schemas.openxmlformats.org/officeDocument/2006/relationships/image" Target="../media/image1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78.tiff"/><Relationship Id="rId4" Type="http://schemas.openxmlformats.org/officeDocument/2006/relationships/image" Target="../media/image1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79.tiff"/><Relationship Id="rId4" Type="http://schemas.openxmlformats.org/officeDocument/2006/relationships/image" Target="../media/image1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80.tiff"/><Relationship Id="rId4" Type="http://schemas.openxmlformats.org/officeDocument/2006/relationships/image" Target="../media/image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.png"/><Relationship Id="rId4" Type="http://schemas.openxmlformats.org/officeDocument/2006/relationships/image" Target="../media/image1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81.tiff"/><Relationship Id="rId4" Type="http://schemas.openxmlformats.org/officeDocument/2006/relationships/image" Target="../media/image1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82.tiff"/><Relationship Id="rId4" Type="http://schemas.openxmlformats.org/officeDocument/2006/relationships/image" Target="../media/image1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83.tiff"/><Relationship Id="rId4" Type="http://schemas.openxmlformats.org/officeDocument/2006/relationships/image" Target="../media/image1.w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84.tiff"/><Relationship Id="rId4" Type="http://schemas.openxmlformats.org/officeDocument/2006/relationships/image" Target="../media/image1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85.tiff"/><Relationship Id="rId4" Type="http://schemas.openxmlformats.org/officeDocument/2006/relationships/image" Target="../media/image1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86.png"/><Relationship Id="rId4" Type="http://schemas.openxmlformats.org/officeDocument/2006/relationships/image" Target="../media/image1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87.tiff"/><Relationship Id="rId4" Type="http://schemas.openxmlformats.org/officeDocument/2006/relationships/image" Target="../media/image1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88.tiff"/><Relationship Id="rId4" Type="http://schemas.openxmlformats.org/officeDocument/2006/relationships/image" Target="../media/image1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89.tiff"/><Relationship Id="rId4" Type="http://schemas.openxmlformats.org/officeDocument/2006/relationships/image" Target="../media/image1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90.tiff"/><Relationship Id="rId4" Type="http://schemas.openxmlformats.org/officeDocument/2006/relationships/image" Target="../media/image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.tiff"/><Relationship Id="rId4" Type="http://schemas.openxmlformats.org/officeDocument/2006/relationships/image" Target="../media/image1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91.tiff"/><Relationship Id="rId4" Type="http://schemas.openxmlformats.org/officeDocument/2006/relationships/image" Target="../media/image1.wm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1.vml"/><Relationship Id="rId6" Type="http://schemas.openxmlformats.org/officeDocument/2006/relationships/image" Target="../media/image94.emf"/><Relationship Id="rId5" Type="http://schemas.openxmlformats.org/officeDocument/2006/relationships/oleObject" Target="../embeddings/oleObject92.bin"/><Relationship Id="rId4" Type="http://schemas.openxmlformats.org/officeDocument/2006/relationships/image" Target="../media/image93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2.vml"/><Relationship Id="rId6" Type="http://schemas.openxmlformats.org/officeDocument/2006/relationships/image" Target="../media/image96.emf"/><Relationship Id="rId5" Type="http://schemas.openxmlformats.org/officeDocument/2006/relationships/oleObject" Target="../embeddings/oleObject94.bin"/><Relationship Id="rId4" Type="http://schemas.openxmlformats.org/officeDocument/2006/relationships/image" Target="../media/image93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98.emf"/><Relationship Id="rId5" Type="http://schemas.openxmlformats.org/officeDocument/2006/relationships/oleObject" Target="../embeddings/oleObject96.bin"/><Relationship Id="rId4" Type="http://schemas.openxmlformats.org/officeDocument/2006/relationships/image" Target="../media/image93.em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4.vml"/><Relationship Id="rId6" Type="http://schemas.openxmlformats.org/officeDocument/2006/relationships/oleObject" Target="../embeddings/oleObject98.bin"/><Relationship Id="rId5" Type="http://schemas.openxmlformats.org/officeDocument/2006/relationships/image" Target="../media/image93.emf"/><Relationship Id="rId4" Type="http://schemas.openxmlformats.org/officeDocument/2006/relationships/oleObject" Target="../embeddings/oleObject9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8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6" name="Object 1028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</a:t>
            </a:r>
            <a:r>
              <a:rPr lang="ru-RU" altLang="ru-RU" sz="900" dirty="0" smtClean="0">
                <a:latin typeface="Arial" charset="0"/>
              </a:rPr>
              <a:t>т 05.12.2018</a:t>
            </a:r>
            <a:r>
              <a:rPr lang="ru-RU" altLang="ru-RU" sz="900" dirty="0" smtClean="0">
                <a:latin typeface="Arial" charset="0"/>
              </a:rPr>
              <a:t>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4" name="Picture 5" descr="C:\Архив до 02.16\aNoskov_doks\КОМИССИИ\ПЗЗ\схемы\ПС ПЗЗ_9 от 05.18\ПУБЛИЧНЫЕ СЛУШАНИЯ по ПЗЗ\Схемы\готово\1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194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Содержимое 20" descr="10_7000новый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854572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38914" name="Picture 2" descr="C:\Архив до 02.16\aNoskov_doks\КОМИССИИ\ПЗЗ\схемы\ПС ПЗЗ_9 от 05.18\ПУБЛИЧНЫЕ СЛУШАНИЯ по ПЗЗ\Схемы\готово\11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42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2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266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3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290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4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40962" name="Picture 2" descr="C:\Архив до 02.16\aNoskov_doks\КОМИССИИ\ПЗЗ\схемы\ПС ПЗЗ_9 от 05.18\ПУБЛИЧНЫЕ СЛУШАНИЯ по ПЗЗ\Схемы\готово\15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6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7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8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9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985102" y="525463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3" name="Picture 4" descr="C:\Архив до 02.16\aNoskov_doks\КОМИССИИ\ПЗЗ\схемы\ПС ПЗЗ_9 от 05.18\ПУБЛИЧНЫЕ СЛУШАНИЯ по ПЗЗ\Схемы\готово\2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3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31747" name="Picture 3" descr="C:\Архив до 02.16\aNoskov_doks\КОМИССИИ\ПЗЗ\схемы\ПС ПЗЗ_9 от 05.18\ПУБЛИЧНЫЕ СЛУШАНИЯ по ПЗЗ\Схемы\готово\20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32771" name="Picture 3" descr="C:\Архив до 02.16\aNoskov_doks\КОМИССИИ\ПЗЗ\схемы\ПС ПЗЗ_9 от 05.18\ПУБЛИЧНЫЕ СЛУШАНИЯ по ПЗЗ\Схемы\готово\21_10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69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322565" name="Picture 5" descr="C:\Архив до 02.16\aNoskov_doks\КОМИССИИ\ПЗЗ\схемы\ПС ПЗЗ_9 от 05.18\ПУБЛИЧНЫЕ СЛУШАНИЯ по ПЗЗ\Схемы\готово\22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Содержимое 11" descr="23_5000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5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Содержимое 10" descr="24_5000новый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9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122883" name="Picture 3" descr="C:\Архив до 02.16\aNoskov_doks\КОМИССИИ\ПЗЗ\схемы\ПС ПЗЗ_9 от 05.18\ПУБЛИЧНЫЕ СЛУШАНИЯ по ПЗЗ\Схемы\готово\25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5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Содержимое 11" descr="26_5000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926580"/>
            <a:ext cx="4320480" cy="3079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9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153603" name="Picture 3" descr="C:\Архив до 02.16\aNoskov_doks\КОМИССИИ\ПЗЗ\схемы\ПС ПЗЗ_9 от 05.18\ПУБЛИЧНЫЕ СЛУШАНИЯ по ПЗЗ\Схемы\готово\27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7559"/>
            <a:ext cx="4324286" cy="3226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58721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C:\Архив до 02.16\aNoskov_doks\КОМИССИИ\ПЗЗ\схемы\ПС ПЗЗ_9 от 05.18\ПУБЛИЧНЫЕ СЛУШАНИЯ по ПЗЗ\Схемы\готово\28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57697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7698" name="Picture 2" descr="C:\Архив до 02.16\aNoskov_doks\КОМИССИИ\ПЗЗ\схемы\ПС ПЗЗ_9 от 05.18\ПУБЛИЧНЫЕ СЛУШАНИЯ по ПЗЗ\Схемы\готово\Правки\29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5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43010" name="Picture 2" descr="C:\Архив до 02.16\aNoskov_doks\КОМИССИИ\ПЗЗ\схемы\ПС ПЗЗ_9 от 05.18\ПУБЛИЧНЫЕ СЛУШАНИЯ по ПЗЗ\Схемы\готово\3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en-US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56673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8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6674" name="Picture 2" descr="C:\Архив до 02.16\aNoskov_doks\КОМИССИИ\ПЗЗ\схемы\ПС ПЗЗ_9 от 05.18\ПУБЛИЧНЫЕ СЛУШАНИЯ по ПЗЗ\Схемы\готово\30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7559"/>
            <a:ext cx="4324286" cy="3226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55649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C:\Архив до 02.16\aNoskov_doks\КОМИССИИ\ПЗЗ\схемы\ПС ПЗЗ_9 от 05.18\ПУБЛИЧНЫЕ СЛУШАНИЯ по ПЗЗ\Схемы\готово\31_10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6077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0772" name="Picture 4" descr="C:\Архив до 02.16\aNoskov_doks\КОМИССИИ\ПЗЗ\схемы\ПС ПЗЗ_9 от 05.18\ПУБЛИЧНЫЕ СЛУШАНИЯ по ПЗЗ\Схемы\готово\32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6486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3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4867" name="Picture 3" descr="C:\Архив до 02.16\aNoskov_doks\КОМИССИИ\ПЗЗ\схемы\ПС ПЗЗ_9 от 05.18\ПУБЛИЧНЫЕ СЛУШАНИЯ по ПЗЗ\Схемы\готово\34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25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2819" name="Picture 3" descr="C:\Архив до 02.16\aNoskov_doks\КОМИССИИ\ПЗЗ\схемы\ПС ПЗЗ_9 от 05.18\ПУБЛИЧНЫЕ СЛУШАНИЯ по ПЗЗ\Схемы\готово\35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35</a:t>
            </a:r>
          </a:p>
          <a:p>
            <a:pPr defTabSz="1012825"/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89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683" name="Picture 3" descr="C:\Архив до 02.16\aNoskov_doks\КОМИССИИ\ПЗЗ\схемы\ПС ПЗЗ_9 от 05.18\ПУБЛИЧНЫЕ СЛУШАНИЯ по ПЗЗ\Схемы\готово\36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36</a:t>
            </a:r>
          </a:p>
          <a:p>
            <a:pPr defTabSz="1012825"/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6384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9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37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6691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1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Содержимое 10" descr="38_2500новый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38</a:t>
            </a:r>
          </a:p>
          <a:p>
            <a:pPr defTabSz="1012825"/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13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8707" name="Picture 3" descr="C:\Архив до 02.16\aNoskov_doks\КОМИССИИ\ПЗЗ\схемы\ПС ПЗЗ_9 от 05.18\ПУБЛИЧНЫЕ СЛУШАНИЯ по ПЗЗ\Схемы\готово\37-1_7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6793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5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7939" name="Picture 3" descr="C:\Архив до 02.16\aNoskov_doks\КОМИССИИ\ПЗЗ\схемы\ПС ПЗЗ_9 от 05.18\ПУБЛИЧНЫЕ СЛУШАНИЯ по ПЗЗ\Схемы\готово\40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098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4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689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69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8963" name="Picture 3" descr="C:\Архив до 02.16\aNoskov_doks\КОМИССИИ\ПЗЗ\схемы\ПС ПЗЗ_9 от 05.18\ПУБЛИЧНЫЕ СЛУШАНИЯ по ПЗЗ\Схемы\готово\41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710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1011" name="Picture 3" descr="C:\Архив до 02.16\aNoskov_doks\КОМИССИИ\ПЗЗ\схемы\ПС ПЗЗ_9 от 05.18\ПУБЛИЧНЫЕ СЛУШАНИЯ по ПЗЗ\Схемы\готово\43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7305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65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3059" name="Picture 3" descr="C:\Архив до 02.16\aNoskov_doks\КОМИССИИ\ПЗЗ\схемы\ПС ПЗЗ_9 от 05.18\ПУБЛИЧНЫЕ СЛУШАНИЯ по ПЗЗ\Схемы\готово\44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7408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9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083" name="Picture 3" descr="C:\Архив до 02.16\aNoskov_doks\КОМИССИИ\ПЗЗ\схемы\ПС ПЗЗ_9 от 05.18\ПУБЛИЧНЫЕ СЛУШАНИЯ по ПЗЗ\Схемы\готово\45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6131" name="Picture 3" descr="C:\Архив до 02.16\aNoskov_doks\КОМИССИИ\ПЗЗ\схемы\ПС ПЗЗ_9 от 05.18\ПУБЛИЧНЫЕ СЛУШАНИЯ по ПЗЗ\Схемы\готово\46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93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Правки\47_125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41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1236" name="Picture 4" descr="C:\Архив до 02.16\aNoskov_doks\КОМИССИИ\ПЗЗ\схемы\ПС ПЗЗ_9 от 05.18\ПУБЛИЧНЫЕ СЛУШАНИЯ по ПЗЗ\Схемы\готово\Правки\48_125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1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4611" name="Picture 3" descr="C:\Архив до 02.16\aNoskov_doks\КОМИССИИ\ПЗЗ\схемы\ПС ПЗЗ_9 от 05.18\ПУБЛИЧНЫЕ СЛУШАНИЯ по ПЗЗ\Схемы\готово\48_1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781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5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Правки\50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781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65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2259" name="Picture 3" descr="C:\Архив до 02.16\aNoskov_doks\КОМИССИИ\ПЗЗ\схемы\ПС ПЗЗ_9 от 05.18\ПУБЛИЧНЫЕ СЛУШАНИЯ по ПЗЗ\Схемы\готово\Правки\51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5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022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33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0227" name="Picture 3" descr="C:\Архив до 02.16\aNoskov_doks\КОМИССИИ\ПЗЗ\схемы\ПС ПЗЗ_9 от 05.18\ПУБЛИЧНЫЕ СЛУШАНИЯ по ПЗЗ\Схемы\готово\51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69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52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3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8531" name="Picture 3" descr="C:\Архив до 02.16\aNoskov_doks\КОМИССИИ\ПЗЗ\схемы\ПС ПЗЗ_9 от 05.18\ПУБЛИЧНЫЕ СЛУШАНИЯ по ПЗЗ\Схемы\готово\53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13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7507" name="Picture 3" descr="C:\Архив до 02.16\aNoskov_doks\КОМИССИИ\ПЗЗ\схемы\ПС ПЗЗ_9 от 05.18\ПУБЛИЧНЫЕ СЛУШАНИЯ по ПЗЗ\Схемы\готово\54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3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9731" name="Picture 3" descr="C:\Архив до 02.16\aNoskov_doks\КОМИССИИ\ПЗЗ\схемы\ПС ПЗЗ_9 от 05.18\ПУБЛИЧНЫЕ СЛУШАНИЯ по ПЗЗ\Схемы\готово\55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89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 descr="C:\Архив до 02.16\aNoskov_doks\КОМИССИИ\ПЗЗ\схемы\ПС ПЗЗ_9 от 05.18\ПУБЛИЧНЫЕ СЛУШАНИЯ по ПЗЗ\Схемы\готово\56_125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5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5459" name="Picture 3" descr="C:\Архив до 02.16\aNoskov_doks\КОМИССИИ\ПЗЗ\схемы\ПС ПЗЗ_9 от 05.18\ПУБЛИЧНЫЕ СЛУШАНИЯ по ПЗЗ\Схемы\готово\57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1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4435" name="Picture 3" descr="C:\Архив до 02.16\aNoskov_doks\КОМИССИИ\ПЗЗ\схемы\ПС ПЗЗ_9 от 05.18\ПУБЛИЧНЫЕ СЛУШАНИЯ по ПЗЗ\Схемы\готово\58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1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3411" name="Picture 3" descr="C:\Архив до 02.16\aNoskov_doks\КОМИССИИ\ПЗЗ\схемы\ПС ПЗЗ_9 от 05.18\ПУБЛИЧНЫЕ СЛУШАНИЯ по ПЗЗ\Схемы\готово\59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5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3651" name="Picture 3" descr="C:\Архив до 02.16\aNoskov_doks\КОМИССИИ\ПЗЗ\схемы\ПС ПЗЗ_9 от 05.18\ПУБЛИЧНЫЕ СЛУШАНИЯ по ПЗЗ\Схемы\готово\60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109571" name="Picture 3" descr="C:\Архив до 02.16\aNoskov_doks\КОМИССИИ\ПЗЗ\схемы\ПС ПЗЗ_9 от 05.18\ПУБЛИЧНЫЕ СЛУШАНИЯ по ПЗЗ\Схемы\готово\6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81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4675" name="Picture 3" descr="C:\Архив до 02.16\aNoskov_doks\КОМИССИИ\ПЗЗ\схемы\ПС ПЗЗ_9 от 05.18\ПУБЛИЧНЫЕ СЛУШАНИЯ по ПЗЗ\Схемы\готово\61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0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5699" name="Picture 3" descr="C:\Архив до 02.16\aNoskov_doks\КОМИССИИ\ПЗЗ\схемы\ПС ПЗЗ_9 от 05.18\ПУБЛИЧНЫЕ СЛУШАНИЯ по ПЗЗ\Схемы\готово\62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5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7747" name="Picture 3" descr="C:\Архив до 02.16\aNoskov_doks\КОМИССИИ\ПЗЗ\схемы\ПС ПЗЗ_9 от 05.18\ПУБЛИЧНЫЕ СЛУШАНИЯ по ПЗЗ\Схемы\готово\63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0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9795" name="Picture 3" descr="C:\Архив до 02.16\aNoskov_doks\КОМИССИИ\ПЗЗ\схемы\ПС ПЗЗ_9 от 05.18\ПУБЛИЧНЫЕ СЛУШАНИЯ по ПЗЗ\Схемы\готово\65_7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4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1843" name="Picture 3" descr="C:\Архив до 02.16\aNoskov_doks\КОМИССИИ\ПЗЗ\схемы\ПС ПЗЗ_9 от 05.18\ПУБЛИЧНЫЕ СЛУШАНИЯ по ПЗЗ\Схемы\готово\67_10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7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2867" name="Picture 3" descr="C:\Архив до 02.16\aNoskov_doks\КОМИССИИ\ПЗЗ\схемы\ПС ПЗЗ_9 от 05.18\ПУБЛИЧНЫЕ СЛУШАНИЯ по ПЗЗ\Схемы\готово\68_7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89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 descr="C:\Архив до 02.16\aNoskov_doks\КОМИССИИ\ПЗЗ\схемы\ПС ПЗЗ_9 от 05.18\ПУБЛИЧНЫЕ СЛУШАНИЯ по ПЗЗ\Схемы\готово\72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2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 descr="C:\Архив до 02.16\aNoskov_doks\КОМИССИИ\ПЗЗ\схемы\ПС ПЗЗ_9 от 05.18\ПУБЛИЧНЫЕ СЛУШАНИЯ по ПЗЗ\Схемы\готово\Правки\78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4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5939" name="Picture 3" descr="C:\Архив до 02.16\aNoskov_doks\КОМИССИИ\ПЗЗ\схемы\ПС ПЗЗ_9 от 05.18\ПУБЛИЧНЫЕ СЛУШАНИЯ по ПЗЗ\Схемы\готово\71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6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63" name="Picture 3" descr="C:\Архив до 02.16\aNoskov_doks\КОМИССИИ\ПЗЗ\схемы\ПС ПЗЗ_9 от 05.18\ПУБЛИЧНЫЕ СЛУШАНИЯ по ПЗЗ\Схемы\готово\72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1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110595" name="Picture 3" descr="C:\Архив до 02.16\aNoskov_doks\КОМИССИИ\ПЗЗ\схемы\ПС ПЗЗ_9 от 05.18\ПУБЛИЧНЫЕ СЛУШАНИЯ по ПЗЗ\Схемы\готово\7_5000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9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987" name="Picture 3" descr="C:\Архив до 02.16\aNoskov_doks\КОМИССИИ\ПЗЗ\схемы\ПС ПЗЗ_9 от 05.18\ПУБЛИЧНЫЕ СЛУШАНИЯ по ПЗЗ\Схемы\готово\73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1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9019" name="Picture 11" descr="C:\Архив до 02.16\aNoskov_doks\КОМИССИИ\ПЗЗ\схемы\ПС ПЗЗ_9 от 05.18\ПУБЛИЧНЫЕ СЛУШАНИЯ по ПЗЗ\Схемы\готово\74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4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Содержимое 10" descr="78_2500_3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1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Содержимое 10" descr="80_7000_1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74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1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4307" name="Picture 3" descr="C:\Архив до 02.16\aNoskov_doks\КОМИССИИ\ПЗЗ\схемы\ПС ПЗЗ_9 от 05.18\ПУБЛИЧНЫЕ СЛУШАНИЯ по ПЗЗ\Схемы\готово\Правки\81_7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6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Содержимое 10" descr="82_5000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18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6179" name="Picture 3" descr="C:\Архив до 02.16\aNoskov_doks\КОМИССИИ\ПЗЗ\схемы\ПС ПЗЗ_9 от 05.18\ПУБЛИЧНЫЕ СЛУШАНИЯ по ПЗЗ\Схемы\готово\79_10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0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03" name="Picture 3" descr="C:\Архив до 02.16\aNoskov_doks\КОМИССИИ\ПЗЗ\схемы\ПС ПЗЗ_9 от 05.18\ПУБЛИЧНЫЕ СЛУШАНИЯ по ПЗЗ\Схемы\готово\80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3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228" name="Picture 4" descr="C:\Архив до 02.16\aNoskov_doks\КОМИССИИ\ПЗЗ\схемы\ПС ПЗЗ_9 от 05.18\ПУБЛИЧНЫЕ СЛУШАНИЯ по ПЗЗ\Схемы\готово\Правки\85-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5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Правки\82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30000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Содержимое 10" descr="8_30000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39055" y="1926580"/>
            <a:ext cx="4248472" cy="3073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8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0275" name="Picture 3" descr="C:\Архив до 02.16\aNoskov_doks\КОМИССИИ\ПЗЗ\схемы\ПС ПЗЗ_9 от 05.18\ПУБЛИЧНЫЕ СЛУШАНИЯ по ПЗЗ\Схемы\готово\83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0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1299" name="Picture 3" descr="C:\Архив до 02.16\aNoskov_doks\КОМИССИИ\ПЗЗ\схемы\ПС ПЗЗ_9 от 05.18\ПУБЛИЧНЫЕ СЛУШАНИЯ по ПЗЗ\Схемы\готово\84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2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85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5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90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2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6420" name="Picture 4" descr="C:\Архив до 02.16\aNoskov_doks\КОМИССИИ\ПЗЗ\схемы\ПС ПЗЗ_9 от 05.18\ПУБЛИЧНЫЕ СЛУШАНИЯ по ПЗЗ\Схемы\готово\89_10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4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Содержимое 10" descr="94_7000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854572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86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7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8467" name="Picture 3" descr="C:\Архив до 02.16\aNoskov_doks\КОМИССИИ\ПЗЗ\схемы\ПС ПЗЗ_9 от 05.18\ПУБЛИЧНЫЕ СЛУШАНИЯ по ПЗЗ\Схемы\готово\91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87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2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0515" name="Picture 3" descr="C:\Архив до 02.16\aNoskov_doks\КОМИССИИ\ПЗЗ\схемы\ПС ПЗЗ_9 от 05.18\ПУБЛИЧНЫЕ СЛУШАНИЯ по ПЗЗ\Схемы\готово\92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88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4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97-Н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89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4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7139" name="Picture 3" descr="C:\Архив до 02.16\aNoskov_doks\КОМИССИИ\ПЗЗ\схемы\ПС ПЗЗ_9 от 05.18\ПУБЛИЧНЫЕ СЛУШАНИЯ по ПЗЗ\Схемы\готово\95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9_10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9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9187" name="Picture 3" descr="C:\Архив до 02.16\aNoskov_doks\КОМИССИИ\ПЗЗ\схемы\ПС ПЗЗ_9 от 05.18\ПУБЛИЧНЫЕ СЛУШАНИЯ по ПЗЗ\Схемы\готово\97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91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62275" y="525463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6" name="Содержимое 4" descr="КУРТ Н общ.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55625" y="1048816"/>
            <a:ext cx="4032250" cy="5918324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92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50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06500"/>
          <a:ext cx="428466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58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47" y="1206500"/>
                        <a:ext cx="428466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9575" y="1566540"/>
          <a:ext cx="4257675" cy="386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59" name="Document" r:id="rId5" imgW="4259621" imgH="387828" progId="Word.Document.8">
                  <p:embed/>
                </p:oleObj>
              </mc:Choice>
              <mc:Fallback>
                <p:oleObj name="Document" r:id="rId5" imgW="4259621" imgH="387828" progId="Word.Documen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" y="1566540"/>
                        <a:ext cx="4257675" cy="3860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Содержимое 16" descr="51_5000.t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39055" y="1998588"/>
            <a:ext cx="4248472" cy="3079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Овал 11"/>
          <p:cNvSpPr/>
          <p:nvPr/>
        </p:nvSpPr>
        <p:spPr bwMode="auto">
          <a:xfrm>
            <a:off x="2139255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50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93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600" dirty="0" smtClean="0">
                <a:latin typeface="Times New Roman" pitchFamily="18" charset="-52"/>
              </a:rPr>
              <a:t>51</a:t>
            </a: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06500"/>
          <a:ext cx="428466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82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47" y="1206500"/>
                        <a:ext cx="428466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83" name="Document" r:id="rId5" imgW="4259621" imgH="387828" progId="Word.Document.8">
                  <p:embed/>
                </p:oleObj>
              </mc:Choice>
              <mc:Fallback>
                <p:oleObj name="Document" r:id="rId5" imgW="4259621" imgH="387828" progId="Word.Documen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" y="1571625"/>
                        <a:ext cx="42576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Содержимое 13" descr="52_5000.t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67047" y="1998588"/>
            <a:ext cx="4248472" cy="3079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Овал 13"/>
          <p:cNvSpPr/>
          <p:nvPr/>
        </p:nvSpPr>
        <p:spPr bwMode="auto">
          <a:xfrm>
            <a:off x="2283271" y="343874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600" dirty="0" smtClean="0">
                <a:latin typeface="Times New Roman" pitchFamily="18" charset="-52"/>
              </a:rPr>
              <a:t>51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52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52785"/>
          <a:ext cx="428466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30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47" y="1252785"/>
                        <a:ext cx="428466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6400" y="1571625"/>
          <a:ext cx="4227513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31" name="Document" r:id="rId5" imgW="4259621" imgH="387828" progId="Word.Document.8">
                  <p:embed/>
                </p:oleObj>
              </mc:Choice>
              <mc:Fallback>
                <p:oleObj name="Document" r:id="rId5" imgW="4259621" imgH="387828" progId="Word.Documen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571625"/>
                        <a:ext cx="4227513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Содержимое 14" descr="53_7000.t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39055" y="1998588"/>
            <a:ext cx="4248472" cy="3079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Овал 11"/>
          <p:cNvSpPr/>
          <p:nvPr/>
        </p:nvSpPr>
        <p:spPr bwMode="auto">
          <a:xfrm>
            <a:off x="2283271" y="307870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52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smtClean="0">
                <a:solidFill>
                  <a:srgbClr val="000000"/>
                </a:solidFill>
                <a:latin typeface="Arial" charset="0"/>
              </a:rPr>
              <a:t>Приложение 95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05.12.2018 № 705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06500"/>
          <a:ext cx="428466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66" name="Document" r:id="rId4" imgW="4273593" imgH="387265" progId="Word.Document.8">
                  <p:embed/>
                </p:oleObj>
              </mc:Choice>
              <mc:Fallback>
                <p:oleObj name="Document" r:id="rId4" imgW="4273593" imgH="387265" progId="Word.Documen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47" y="1206500"/>
                        <a:ext cx="428466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67" name="Document" r:id="rId6" imgW="4259621" imgH="387828" progId="Word.Document.8">
                  <p:embed/>
                </p:oleObj>
              </mc:Choice>
              <mc:Fallback>
                <p:oleObj name="Document" r:id="rId6" imgW="4259621" imgH="387828" progId="Word.Documen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" y="1571625"/>
                        <a:ext cx="42576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Содержимое 15" descr="55_5000.t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267047" y="1854572"/>
            <a:ext cx="4320480" cy="3079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Овал 12"/>
          <p:cNvSpPr/>
          <p:nvPr/>
        </p:nvSpPr>
        <p:spPr bwMode="auto">
          <a:xfrm>
            <a:off x="2283271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BE5B8977090E945AE97C4972FEABD4D" ma:contentTypeVersion="0" ma:contentTypeDescription="Создание документа." ma:contentTypeScope="" ma:versionID="04f7ad12a01c076a02aea9630f7f9399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6KDV5W64NSFS-390-9286</_dlc_DocId>
    <_dlc_DocIdUrl xmlns="746016b1-ecc9-410e-95eb-a13f7eb3881b">
      <Url>http://port.admnsk.ru/sites/main/sovet/_layouts/DocIdRedir.aspx?ID=6KDV5W64NSFS-390-9286</Url>
      <Description>6KDV5W64NSFS-390-9286</Description>
    </_dlc_DocIdUrl>
  </documentManagement>
</p:properties>
</file>

<file path=customXml/itemProps1.xml><?xml version="1.0" encoding="utf-8"?>
<ds:datastoreItem xmlns:ds="http://schemas.openxmlformats.org/officeDocument/2006/customXml" ds:itemID="{5A74D34E-C99B-4D24-87D7-EB5D91E57D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6016b1-ecc9-410e-95eb-a13f7eb388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EC17BC-3327-453F-B843-2B7E90EB032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06CFDDC-C2BF-4CA7-A92C-22DC8E1AEF1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9DD66DF-9BCD-4831-AB25-F991708CEE6A}">
  <ds:schemaRefs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746016b1-ecc9-410e-95eb-a13f7eb3881b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26367</TotalTime>
  <Words>1526</Words>
  <Application>Microsoft Office PowerPoint</Application>
  <PresentationFormat>Произвольный</PresentationFormat>
  <Paragraphs>484</Paragraphs>
  <Slides>95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95</vt:i4>
      </vt:variant>
    </vt:vector>
  </HeadingPairs>
  <TitlesOfParts>
    <vt:vector size="101" baseType="lpstr">
      <vt:lpstr>Arial</vt:lpstr>
      <vt:lpstr>Calibri</vt:lpstr>
      <vt:lpstr>Times New Roman</vt:lpstr>
      <vt:lpstr>Оформление по умолчанию</vt:lpstr>
      <vt:lpstr>Документ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Сачкова Анастасия Николаевна</dc:creator>
  <cp:lastModifiedBy>Москалева Ольга Витальевна</cp:lastModifiedBy>
  <cp:revision>1600</cp:revision>
  <cp:lastPrinted>2012-08-27T09:07:18Z</cp:lastPrinted>
  <dcterms:created xsi:type="dcterms:W3CDTF">2008-01-10T06:36:37Z</dcterms:created>
  <dcterms:modified xsi:type="dcterms:W3CDTF">2018-12-05T08:02:29Z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e01f3aed-6b11-4e6a-bb52-5d933ca5e3c4</vt:lpwstr>
  </property>
  <property fmtid="{D5CDD505-2E9C-101B-9397-08002B2CF9AE}" pid="3" name="ContentTypeId">
    <vt:lpwstr>0x0101006BE5B8977090E945AE97C4972FEABD4D</vt:lpwstr>
  </property>
</Properties>
</file>