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48" r:id="rId1"/>
  </p:sldMasterIdLst>
  <p:notesMasterIdLst>
    <p:notesMasterId r:id="rId16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41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420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22" r:id="rId148"/>
    <p:sldId id="401" r:id="rId149"/>
    <p:sldId id="402" r:id="rId150"/>
    <p:sldId id="403" r:id="rId151"/>
    <p:sldId id="404" r:id="rId152"/>
    <p:sldId id="405" r:id="rId153"/>
    <p:sldId id="406" r:id="rId154"/>
    <p:sldId id="407" r:id="rId155"/>
    <p:sldId id="408" r:id="rId156"/>
    <p:sldId id="409" r:id="rId157"/>
    <p:sldId id="410" r:id="rId158"/>
    <p:sldId id="411" r:id="rId159"/>
    <p:sldId id="412" r:id="rId160"/>
    <p:sldId id="413" r:id="rId161"/>
    <p:sldId id="414" r:id="rId162"/>
    <p:sldId id="415" r:id="rId163"/>
    <p:sldId id="421" r:id="rId164"/>
    <p:sldId id="416" r:id="rId165"/>
    <p:sldId id="417" r:id="rId166"/>
    <p:sldId id="418" r:id="rId167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7326" autoAdjust="0"/>
  </p:normalViewPr>
  <p:slideViewPr>
    <p:cSldViewPr>
      <p:cViewPr varScale="1">
        <p:scale>
          <a:sx n="76" d="100"/>
          <a:sy n="76" d="100"/>
        </p:scale>
        <p:origin x="3828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60661-3C37-4D4E-9513-7FDFC74833D4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D2F0D-DA09-4E91-B02D-A45BABC37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404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D2F0D-DA09-4E91-B02D-A45BABC3732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14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4292600" y="141288"/>
            <a:ext cx="21002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fld id="{5F9BB819-4E86-4C1E-8905-545AAEC0F2B4}" type="slidenum">
              <a:rPr lang="ru-RU" sz="1200" smtClean="0">
                <a:latin typeface="Times New Roman" pitchFamily="18" charset="0"/>
                <a:cs typeface="Times New Roman" pitchFamily="18" charset="0"/>
              </a:rPr>
              <a:pPr eaLnBrk="1" hangingPunct="1"/>
              <a:t>‹#›</a:t>
            </a:fld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решению Совета депутатов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30.06.2021 №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157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70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C8C5F-8B70-4D9E-BAD9-99CDC12A81BD}" type="datetimeFigureOut">
              <a:rPr lang="ru-RU"/>
              <a:pPr>
                <a:defRPr/>
              </a:pPr>
              <a:t>30.06.2021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962A1-A232-47CF-B272-513DC91703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4292600" y="141288"/>
            <a:ext cx="21002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fld id="{5F9BB819-4E86-4C1E-8905-545AAEC0F2B4}" type="slidenum">
              <a:rPr lang="ru-RU" sz="1200" smtClean="0">
                <a:latin typeface="Times New Roman" pitchFamily="18" charset="0"/>
                <a:cs typeface="Times New Roman" pitchFamily="18" charset="0"/>
              </a:rPr>
              <a:pPr eaLnBrk="1" hangingPunct="1"/>
              <a:t>‹#›</a:t>
            </a:fld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решению Совета депутатов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_________ №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___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4292600" y="141288"/>
            <a:ext cx="21002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fld id="{5F9BB819-4E86-4C1E-8905-545AAEC0F2B4}" type="slidenum">
              <a:rPr lang="ru-RU" sz="1200" smtClean="0">
                <a:latin typeface="Times New Roman" pitchFamily="18" charset="0"/>
                <a:cs typeface="Times New Roman" pitchFamily="18" charset="0"/>
              </a:rPr>
              <a:pPr eaLnBrk="1" hangingPunct="1"/>
              <a:t>‹#›</a:t>
            </a:fld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решению Совета депутатов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_________ №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___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7785D-88B8-4138-9647-72D45619D560}" type="datetimeFigureOut">
              <a:rPr lang="ru-RU" smtClean="0"/>
              <a:pPr/>
              <a:t>30.06.2021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FA99F-73C1-4CF7-B5CD-05471BD28FF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68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9242" cy="54890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3301" cy="5483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1630" cy="54818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6821" cy="54870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80624" cy="54906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2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5688" cy="54762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160.20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9215" cy="54798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160.21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160.22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6821" cy="54870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160.23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160.24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160.25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611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160.26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610" cy="5472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160.27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2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610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160.28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2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33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3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160.29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2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160.30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3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160.31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3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160.32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160.33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3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7823" cy="54782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160.34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3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160.35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3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1630" cy="54818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160.36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3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160.37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3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160.38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3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4017" cy="54746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43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4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160.39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3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610" cy="5472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160.40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160.41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4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160.42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160.43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4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160.44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4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160.45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4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160.46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4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160.47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4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160.48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4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3301" cy="5483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44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4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160.49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4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3300" cy="54834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160.50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5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3301" cy="5483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160.51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5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160.52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5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160.53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60.53 (рек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160.54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54 (рек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160.55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60.5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260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3.26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672" y="2627784"/>
            <a:ext cx="5860621" cy="53285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268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3.26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269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3.26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56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284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3.28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58077" cy="54689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285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3.28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3.295.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3.295.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295.10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3.295.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7107" cy="54870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295.12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3.295.12.png"/>
          <p:cNvPicPr>
            <a:picLocks noChangeAspect="1"/>
          </p:cNvPicPr>
          <p:nvPr/>
        </p:nvPicPr>
        <p:blipFill>
          <a:blip r:embed="rId2" cstate="print"/>
          <a:srcRect t="1299"/>
          <a:stretch>
            <a:fillRect/>
          </a:stretch>
        </p:blipFill>
        <p:spPr>
          <a:xfrm>
            <a:off x="548680" y="2483768"/>
            <a:ext cx="5783865" cy="5472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295.16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3.295.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9494" cy="54798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295.17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3.295.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295.18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3.295.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295.19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3.295.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57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5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295.20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3.295.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4.29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39" cy="5471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307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4.3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314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Рисунок 9" descr="4.314.png"/>
          <p:cNvPicPr>
            <a:picLocks noChangeAspect="1"/>
          </p:cNvPicPr>
          <p:nvPr/>
        </p:nvPicPr>
        <p:blipFill>
          <a:blip r:embed="rId2" cstate="print"/>
          <a:srcRect l="5592" t="1298" r="4941"/>
          <a:stretch>
            <a:fillRect/>
          </a:stretch>
        </p:blipFill>
        <p:spPr>
          <a:xfrm>
            <a:off x="548680" y="2483768"/>
            <a:ext cx="5760640" cy="54736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323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4.3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324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4.3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325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4.3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62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6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69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6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74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7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75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7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1" cy="5472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261" cy="54720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85.18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Рисунок 9" descr="1.85.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2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7107" cy="54870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29 (рек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85.30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30 (рек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85.32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3300" cy="54834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85.33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Рисунок 9" descr="1.85.3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85.34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3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85.35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3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85.36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Рисунок 9" descr="1.85.3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85.37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3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7108" cy="54870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85.38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3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85.39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3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1" y="2483767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85.40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85.41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4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85.42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85.43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4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48792" cy="5460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85.44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4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85.45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Рисунок 9" descr="1.85.4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85.46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4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85.47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4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85.48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Рисунок 9" descr="1.85.4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85.49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4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85.50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5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611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85.51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5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85.52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5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3300" cy="54834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85.53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5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1" cy="5472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85.54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5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85.55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5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85.56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85.57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5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85.58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5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85.59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5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85.60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6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805262" cy="55140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85.61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6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85.62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6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7107" cy="54870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85.63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6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1630" cy="54818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85.64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6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5436" cy="54854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85.65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6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672" y="2483768"/>
            <a:ext cx="5777879" cy="54878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85.66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85.67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6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1630" cy="54818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85.68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6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85.69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6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85.70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7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85.71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7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85.72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7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85.73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7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85.74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7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85.75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7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3300" cy="5483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85.76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7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85.77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7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85.78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7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85.79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7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7107" cy="54870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85.80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7105" cy="54870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58077" cy="54689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85.81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8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4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85.82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8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7107" cy="54870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85.83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8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85.84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8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85.85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8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5688" cy="54762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85.86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8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85.87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8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85.88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8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85.89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8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85.90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85.9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85.91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9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79242" cy="54890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85.92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85.9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98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9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4017" cy="54746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102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104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128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2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133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3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0640" cy="547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136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3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611" cy="5472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147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1.14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148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1.14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2483768"/>
            <a:ext cx="5761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4485</Words>
  <Application>Microsoft Office PowerPoint</Application>
  <PresentationFormat>Экран (4:3)</PresentationFormat>
  <Paragraphs>997</Paragraphs>
  <Slides>166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166</vt:i4>
      </vt:variant>
    </vt:vector>
  </HeadingPairs>
  <TitlesOfParts>
    <vt:vector size="17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ILakeev</dc:creator>
  <cp:lastModifiedBy>Москалева Ольга Витальевна</cp:lastModifiedBy>
  <cp:revision>289</cp:revision>
  <dcterms:created xsi:type="dcterms:W3CDTF">2021-04-01T04:56:18Z</dcterms:created>
  <dcterms:modified xsi:type="dcterms:W3CDTF">2021-06-30T05:51:22Z</dcterms:modified>
</cp:coreProperties>
</file>